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AF_70C3742F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99" r:id="rId28"/>
    <p:sldId id="700" r:id="rId29"/>
    <p:sldId id="701" r:id="rId30"/>
    <p:sldId id="702" r:id="rId31"/>
    <p:sldId id="680" r:id="rId32"/>
    <p:sldId id="692" r:id="rId33"/>
    <p:sldId id="687" r:id="rId34"/>
    <p:sldId id="693" r:id="rId35"/>
    <p:sldId id="694" r:id="rId36"/>
    <p:sldId id="695" r:id="rId37"/>
    <p:sldId id="697" r:id="rId38"/>
    <p:sldId id="696" r:id="rId39"/>
    <p:sldId id="698" r:id="rId40"/>
    <p:sldId id="63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  <p14:sldId id="699"/>
            <p14:sldId id="700"/>
            <p14:sldId id="701"/>
            <p14:sldId id="702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95188" autoAdjust="0"/>
  </p:normalViewPr>
  <p:slideViewPr>
    <p:cSldViewPr showGuides="1">
      <p:cViewPr varScale="1">
        <p:scale>
          <a:sx n="105" d="100"/>
          <a:sy n="105" d="100"/>
        </p:scale>
        <p:origin x="432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2AF_70C374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50BFB-A951-4BD9-9564-B54592D22EA9}" authorId="{CB4BF2F8-D32F-9387-A6CE-368ED6EFDCF0}" created="2025-05-30T08:15:38.0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91857455" sldId="687"/>
      <ac:picMk id="6" creationId="{EFC342B0-8577-6062-4847-D6224C184D0F}"/>
    </ac:deMkLst>
    <p188:txBody>
      <a:bodyPr/>
      <a:lstStyle/>
      <a:p>
        <a:r>
          <a:rPr lang="en-GB"/>
          <a:t>Да се блърнат логата на магазините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349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528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017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2710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cpartpicker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2AF_70C3742F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586C-5387-3D56-6BA9-4E7FA50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51" y="3654000"/>
            <a:ext cx="4528097" cy="3070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8349"/>
          <a:stretch/>
        </p:blipFill>
        <p:spPr>
          <a:xfrm>
            <a:off x="3347450" y="3833999"/>
            <a:ext cx="5497100" cy="2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</a:t>
            </a:r>
            <a:r>
              <a:rPr lang="bg-BG" sz="4000" b="1" dirty="0"/>
              <a:t>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​</a:t>
            </a:r>
            <a:r>
              <a:rPr lang="bg-BG" sz="3900" b="1" dirty="0"/>
              <a:t>Периферни устройства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Входни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изходни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, </a:t>
            </a:r>
            <a:r>
              <a:rPr lang="bg-BG" sz="3700" b="1" dirty="0">
                <a:solidFill>
                  <a:schemeClr val="bg1"/>
                </a:solidFill>
              </a:rPr>
              <a:t>запаметяващи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монитори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Улесняват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4518631" y="1751853"/>
            <a:ext cx="3554380" cy="154334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537189" cy="1934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00" y="3878961"/>
            <a:ext cx="4116816" cy="2262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05" y="3880689"/>
            <a:ext cx="2643409" cy="26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Запаметяващи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USB</a:t>
            </a:r>
            <a:r>
              <a:rPr lang="en-US" sz="3400" b="1" dirty="0"/>
              <a:t> </a:t>
            </a:r>
            <a:r>
              <a:rPr lang="bg-BG" sz="3400" b="1" dirty="0"/>
              <a:t>флаш памет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Външен </a:t>
            </a:r>
            <a:r>
              <a:rPr lang="bg-BG" sz="3400" b="1" dirty="0">
                <a:solidFill>
                  <a:schemeClr val="bg1"/>
                </a:solidFill>
              </a:rPr>
              <a:t>твърд диск </a:t>
            </a:r>
            <a:r>
              <a:rPr lang="en-US" sz="3400" b="1" dirty="0"/>
              <a:t>(HDD/SSD)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SD </a:t>
            </a:r>
            <a:r>
              <a:rPr lang="bg-BG" sz="3400" b="1" dirty="0">
                <a:solidFill>
                  <a:schemeClr val="bg1"/>
                </a:solidFill>
              </a:rPr>
              <a:t>карта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Оптични дискове </a:t>
            </a:r>
            <a:r>
              <a:rPr lang="en-US" sz="3400" b="1" dirty="0"/>
              <a:t>(CD/DVD)</a:t>
            </a: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ED1D-6394-AFDB-F007-6E40399B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t="19382" r="8662" b="15257"/>
          <a:stretch/>
        </p:blipFill>
        <p:spPr>
          <a:xfrm>
            <a:off x="3080708" y="3946603"/>
            <a:ext cx="3481904" cy="27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D17A-63A0-75C8-FD77-743E6471C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548" r="6229" b="22660"/>
          <a:stretch/>
        </p:blipFill>
        <p:spPr>
          <a:xfrm>
            <a:off x="406605" y="5049000"/>
            <a:ext cx="2267498" cy="870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6DFCF-CD4A-1DCD-764D-E4ECEF587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7207"/>
          <a:stretch/>
        </p:blipFill>
        <p:spPr>
          <a:xfrm>
            <a:off x="9665835" y="4163338"/>
            <a:ext cx="2119558" cy="2175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EEBD3-A8A4-8BE6-4EB3-41E53F2E1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29672" r="33238" b="39236"/>
          <a:stretch/>
        </p:blipFill>
        <p:spPr>
          <a:xfrm>
            <a:off x="6969217" y="5154979"/>
            <a:ext cx="2290013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(1)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Характеристики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b="1" dirty="0">
                <a:solidFill>
                  <a:schemeClr val="bg1"/>
                </a:solidFill>
              </a:rPr>
              <a:t> мониторите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видът</a:t>
            </a:r>
            <a:r>
              <a:rPr lang="bg-BG" sz="3200" dirty="0"/>
              <a:t> </a:t>
            </a:r>
            <a:r>
              <a:rPr lang="bg-BG" sz="3200" b="1" dirty="0"/>
              <a:t>монитор</a:t>
            </a:r>
            <a:r>
              <a:rPr lang="bg-BG" sz="3200" dirty="0"/>
              <a:t> (напр.</a:t>
            </a:r>
            <a:r>
              <a:rPr lang="en-US" sz="3200" dirty="0"/>
              <a:t> </a:t>
            </a:r>
            <a:r>
              <a:rPr lang="en-US" sz="3200" b="1" dirty="0"/>
              <a:t>LCD</a:t>
            </a:r>
            <a:r>
              <a:rPr lang="en-US" sz="3200" dirty="0"/>
              <a:t>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Големина на екрана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размерът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инчове</a:t>
            </a:r>
            <a:r>
              <a:rPr lang="bg-BG" sz="3200" dirty="0"/>
              <a:t> по </a:t>
            </a:r>
            <a:r>
              <a:rPr lang="bg-BG" sz="3200" b="1" dirty="0">
                <a:solidFill>
                  <a:schemeClr val="bg1"/>
                </a:solidFill>
              </a:rPr>
              <a:t>диагонал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>
                <a:solidFill>
                  <a:schemeClr val="bg1"/>
                </a:solidFill>
              </a:rPr>
              <a:t>пиксела</a:t>
            </a:r>
            <a:r>
              <a:rPr lang="bg-BG" sz="3200" dirty="0"/>
              <a:t> се </a:t>
            </a:r>
            <a:r>
              <a:rPr lang="bg-BG" sz="3200" b="1" dirty="0"/>
              <a:t>показват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Честота на опресняване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/>
              <a:t>пъти в секунда </a:t>
            </a:r>
            <a:r>
              <a:rPr lang="bg-BG" sz="3200" dirty="0"/>
              <a:t>се </a:t>
            </a:r>
            <a:r>
              <a:rPr lang="bg-BG" sz="3200" b="1" dirty="0"/>
              <a:t>обновява картината </a:t>
            </a:r>
            <a:r>
              <a:rPr lang="bg-BG" sz="3200" dirty="0"/>
              <a:t>в </a:t>
            </a:r>
            <a:r>
              <a:rPr lang="bg-BG" sz="3200" b="1" dirty="0">
                <a:solidFill>
                  <a:schemeClr val="bg1"/>
                </a:solidFill>
              </a:rPr>
              <a:t>херцове</a:t>
            </a:r>
            <a:r>
              <a:rPr lang="bg-BG" sz="3200" dirty="0"/>
              <a:t> </a:t>
            </a:r>
            <a:r>
              <a:rPr lang="en-US" sz="3200" dirty="0"/>
              <a:t>(Hz)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Време за реакция </a:t>
            </a:r>
            <a:r>
              <a:rPr lang="en-GB" sz="3200" dirty="0"/>
              <a:t>–</a:t>
            </a:r>
            <a:r>
              <a:rPr lang="bg-BG" sz="3200" dirty="0"/>
              <a:t> за колко </a:t>
            </a:r>
            <a:r>
              <a:rPr lang="bg-BG" sz="3200" b="1" dirty="0">
                <a:solidFill>
                  <a:schemeClr val="bg1"/>
                </a:solidFill>
              </a:rPr>
              <a:t>милисекунди</a:t>
            </a:r>
            <a:r>
              <a:rPr lang="bg-BG" sz="3200" dirty="0"/>
              <a:t> </a:t>
            </a:r>
            <a:r>
              <a:rPr lang="bg-BG" sz="3200" b="1" dirty="0"/>
              <a:t>пиксел</a:t>
            </a:r>
            <a:r>
              <a:rPr lang="bg-BG" sz="3200" dirty="0"/>
              <a:t> сменя </a:t>
            </a:r>
            <a:r>
              <a:rPr lang="bg-BG" sz="3200" b="1" dirty="0"/>
              <a:t>цвета си</a:t>
            </a:r>
          </a:p>
        </p:txBody>
      </p:sp>
    </p:spTree>
    <p:extLst>
      <p:ext uri="{BB962C8B-B14F-4D97-AF65-F5344CB8AC3E}">
        <p14:creationId xmlns:p14="http://schemas.microsoft.com/office/powerpoint/2010/main" val="14533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(2)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4559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Видове екрани</a:t>
            </a:r>
            <a:r>
              <a:rPr lang="en-US" sz="3400" dirty="0"/>
              <a:t>: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LCD </a:t>
            </a:r>
            <a:r>
              <a:rPr lang="en-US" sz="3200" b="1" dirty="0"/>
              <a:t>(Liquid Crystal Display)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течнокристален</a:t>
            </a:r>
            <a:r>
              <a:rPr lang="bg-BG" sz="3200" dirty="0"/>
              <a:t> дисплей</a:t>
            </a:r>
          </a:p>
          <a:p>
            <a:pPr lvl="2"/>
            <a:r>
              <a:rPr lang="bg-BG" sz="3000" b="1" dirty="0"/>
              <a:t>Най-разпространеният</a:t>
            </a:r>
            <a:r>
              <a:rPr lang="bg-BG" sz="3000" dirty="0"/>
              <a:t> вид екран</a:t>
            </a:r>
          </a:p>
          <a:p>
            <a:pPr lvl="2"/>
            <a:r>
              <a:rPr lang="bg-BG" sz="3000" dirty="0"/>
              <a:t>Използва </a:t>
            </a:r>
            <a:r>
              <a:rPr lang="bg-BG" sz="3000" b="1" dirty="0">
                <a:solidFill>
                  <a:schemeClr val="bg1"/>
                </a:solidFill>
              </a:rPr>
              <a:t>течни кристали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Тънък</a:t>
            </a:r>
            <a:r>
              <a:rPr lang="bg-BG" sz="3000" dirty="0"/>
              <a:t> и </a:t>
            </a:r>
            <a:r>
              <a:rPr lang="bg-BG" sz="3000" b="1" dirty="0"/>
              <a:t>лек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LED </a:t>
            </a:r>
            <a:r>
              <a:rPr lang="en-US" sz="3200" b="1" dirty="0"/>
              <a:t>(Light Emitting Diode)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светодиоден</a:t>
            </a:r>
            <a:r>
              <a:rPr lang="bg-BG" sz="3200" dirty="0"/>
              <a:t> екран</a:t>
            </a:r>
          </a:p>
          <a:p>
            <a:pPr lvl="2"/>
            <a:r>
              <a:rPr lang="bg-BG" sz="3000" b="1" dirty="0"/>
              <a:t>Подтип</a:t>
            </a:r>
            <a:r>
              <a:rPr lang="bg-BG" sz="3000" dirty="0"/>
              <a:t> на </a:t>
            </a:r>
            <a:r>
              <a:rPr lang="en-US" sz="3000" b="1" dirty="0"/>
              <a:t>LCD</a:t>
            </a:r>
            <a:r>
              <a:rPr lang="bg-BG" sz="3000" dirty="0"/>
              <a:t>, но с </a:t>
            </a:r>
            <a:r>
              <a:rPr lang="en-US" sz="3000" b="1" dirty="0">
                <a:solidFill>
                  <a:schemeClr val="bg1"/>
                </a:solidFill>
              </a:rPr>
              <a:t>LED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По-ярък</a:t>
            </a:r>
            <a:r>
              <a:rPr lang="bg-BG" sz="3000" dirty="0"/>
              <a:t>, </a:t>
            </a:r>
            <a:r>
              <a:rPr lang="bg-BG" sz="3000" b="1" dirty="0"/>
              <a:t>по-добър контраст </a:t>
            </a:r>
            <a:r>
              <a:rPr lang="bg-BG" sz="3000" dirty="0"/>
              <a:t>и </a:t>
            </a:r>
            <a:r>
              <a:rPr lang="bg-BG" sz="3000" b="1" dirty="0"/>
              <a:t>наситени цветове</a:t>
            </a:r>
          </a:p>
          <a:p>
            <a:pPr lvl="2"/>
            <a:r>
              <a:rPr lang="bg-BG" sz="3000" b="1" dirty="0"/>
              <a:t>По-тънък</a:t>
            </a:r>
            <a:r>
              <a:rPr lang="bg-BG" sz="3000" dirty="0"/>
              <a:t> от стандартен </a:t>
            </a:r>
            <a:r>
              <a:rPr lang="en-US" sz="3000" b="1" dirty="0"/>
              <a:t>LCD</a:t>
            </a:r>
            <a:endParaRPr lang="bg-BG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C5E80-68F4-C5C2-B1C3-658BB5B2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98" y="1857563"/>
            <a:ext cx="3052500" cy="20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22144-ECF1-2D0A-569D-4460E692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00" y="4554000"/>
            <a:ext cx="243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</a:t>
            </a:r>
            <a:r>
              <a:rPr lang="bg-BG" sz="4000" dirty="0"/>
              <a:t>3</a:t>
            </a:r>
            <a:r>
              <a:rPr lang="en-US" sz="4000" dirty="0"/>
              <a:t>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</a:rPr>
              <a:t>OLED </a:t>
            </a:r>
            <a:r>
              <a:rPr lang="en-US" sz="3200" b="1" dirty="0"/>
              <a:t>(Organic LED)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органичен светодиод</a:t>
            </a:r>
          </a:p>
          <a:p>
            <a:pPr lvl="2"/>
            <a:r>
              <a:rPr lang="bg-BG" sz="3000" dirty="0"/>
              <a:t>Всеки </a:t>
            </a:r>
            <a:r>
              <a:rPr lang="bg-BG" sz="3000" b="1" dirty="0"/>
              <a:t>пиксел</a:t>
            </a:r>
            <a:r>
              <a:rPr lang="bg-BG" sz="3000" dirty="0"/>
              <a:t> сам </a:t>
            </a:r>
            <a:r>
              <a:rPr lang="bg-BG" sz="3000" b="1" dirty="0">
                <a:solidFill>
                  <a:schemeClr val="bg1"/>
                </a:solidFill>
              </a:rPr>
              <a:t>излъчва светлина</a:t>
            </a:r>
          </a:p>
          <a:p>
            <a:pPr lvl="2"/>
            <a:r>
              <a:rPr lang="bg-BG" sz="3000" b="1" dirty="0"/>
              <a:t>По-скъп</a:t>
            </a:r>
            <a:r>
              <a:rPr lang="bg-BG" sz="3000" dirty="0"/>
              <a:t>, с най-добро</a:t>
            </a:r>
            <a:r>
              <a:rPr lang="bg-BG" sz="3000" b="1" dirty="0"/>
              <a:t> качество </a:t>
            </a:r>
            <a:r>
              <a:rPr lang="bg-BG" sz="3000" dirty="0"/>
              <a:t>на </a:t>
            </a:r>
            <a:r>
              <a:rPr lang="bg-BG" sz="3000" b="1" dirty="0"/>
              <a:t>изображението</a:t>
            </a:r>
          </a:p>
          <a:p>
            <a:pPr lvl="2"/>
            <a:r>
              <a:rPr lang="bg-BG" sz="3000" dirty="0"/>
              <a:t>Изключително </a:t>
            </a:r>
            <a:r>
              <a:rPr lang="bg-BG" sz="3000" b="1" dirty="0"/>
              <a:t>тънък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92C78-0999-B174-4A8E-054FD2AC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18" y="3690000"/>
            <a:ext cx="6241964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</a:t>
            </a:r>
            <a:r>
              <a:rPr lang="en-US" b="1" dirty="0">
                <a:solidFill>
                  <a:schemeClr val="bg1"/>
                </a:solidFill>
              </a:rPr>
              <a:t>$</a:t>
            </a:r>
            <a:r>
              <a:rPr lang="bg-BG" b="1" dirty="0">
                <a:solidFill>
                  <a:schemeClr val="bg1"/>
                </a:solidFill>
              </a:rPr>
              <a:t>550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</a:t>
            </a:r>
            <a:r>
              <a:rPr lang="en-GB" dirty="0">
                <a:solidFill>
                  <a:srgbClr val="BF78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pcpartpicker.com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072" y="1963657"/>
            <a:ext cx="4820328" cy="3993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 3.3 GHz Quad-Core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524" y="2889000"/>
            <a:ext cx="6033074" cy="16332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 Micro ATX LGA1700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553" y="4444292"/>
            <a:ext cx="8226893" cy="20688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Kingston FURY Beast 16 GB (2 x 8 GB) DDR4-3200 CL16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12" y="3960508"/>
            <a:ext cx="9197576" cy="231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Kingston NV2 1 TB M.2-2280 PCIe 4.0 X4 NVME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284" y="4590368"/>
            <a:ext cx="7621431" cy="1916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Cooler Master MasterBox Q300L MicroATX Mini Tower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363" y="4104000"/>
            <a:ext cx="8803273" cy="221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Thermaltake Smart 500 W 80+ Certified ATX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020" y="3654000"/>
            <a:ext cx="8829959" cy="22205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D0F5-9B72-8130-0248-580AAE23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5" y="3429000"/>
            <a:ext cx="4478049" cy="9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28366</TotalTime>
  <Words>1865</Words>
  <Application>Microsoft Office PowerPoint</Application>
  <PresentationFormat>Widescreen</PresentationFormat>
  <Paragraphs>290</Paragraphs>
  <Slides>42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Запаметяващи устройства</vt:lpstr>
      <vt:lpstr>Монитори (1)</vt:lpstr>
      <vt:lpstr>Монитори (2)</vt:lpstr>
      <vt:lpstr>Монитори (3)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290</cp:revision>
  <dcterms:created xsi:type="dcterms:W3CDTF">2018-05-23T13:08:44Z</dcterms:created>
  <dcterms:modified xsi:type="dcterms:W3CDTF">2025-05-30T08:15:52Z</dcterms:modified>
  <cp:category/>
</cp:coreProperties>
</file>